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0" r:id="rId1"/>
  </p:sldMasterIdLst>
  <p:sldIdLst>
    <p:sldId id="256" r:id="rId2"/>
    <p:sldId id="257" r:id="rId3"/>
    <p:sldId id="269" r:id="rId4"/>
    <p:sldId id="259" r:id="rId5"/>
    <p:sldId id="262" r:id="rId6"/>
    <p:sldId id="266" r:id="rId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B6574-5A26-4600-89EE-EBE2471EE4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D26078-13DB-4630-AB06-8E888F64B281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Selección Valenciana</a:t>
          </a:r>
        </a:p>
      </dgm:t>
    </dgm:pt>
    <dgm:pt modelId="{AECBA74C-8B92-4765-B684-E28644A50F3B}" type="parTrans" cxnId="{15194E42-5A23-42E1-AC1D-01ECB330FE9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D65FA3-2828-4DC9-9FEB-C10DA9637BF6}" type="sibTrans" cxnId="{15194E42-5A23-42E1-AC1D-01ECB330FE9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ED8BB9-3A3E-4103-870B-1F66F888246C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Valencia CF SAD</a:t>
          </a:r>
        </a:p>
      </dgm:t>
    </dgm:pt>
    <dgm:pt modelId="{5B724B0D-5A55-4971-A4BA-2806B16390BC}" type="parTrans" cxnId="{8418F4B2-B186-48CB-9014-ACDA1226CDB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46951D1-3D45-48CE-BE06-2AE3389D085D}" type="sibTrans" cxnId="{8418F4B2-B186-48CB-9014-ACDA1226CDB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1B3779-63E1-4CE2-B309-FB4623CA1DB3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 Castellón SAD</a:t>
          </a:r>
        </a:p>
      </dgm:t>
    </dgm:pt>
    <dgm:pt modelId="{AADCF0EA-6F77-4F3C-ADAE-2F45C2AAB956}" type="parTrans" cxnId="{AC3D44B0-7A7D-41D3-A06F-984E1A9582E3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4CA5A1E-ACB9-4851-BEDA-938E1E955F12}" type="sibTrans" cxnId="{AC3D44B0-7A7D-41D3-A06F-984E1A9582E3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F8F506-69B6-41CC-8C06-190B62630575}" type="pres">
      <dgm:prSet presAssocID="{854B6574-5A26-4600-89EE-EBE2471EE47C}" presName="linearFlow" presStyleCnt="0">
        <dgm:presLayoutVars>
          <dgm:dir/>
          <dgm:resizeHandles val="exact"/>
        </dgm:presLayoutVars>
      </dgm:prSet>
      <dgm:spPr/>
    </dgm:pt>
    <dgm:pt modelId="{E3B49B9A-C19C-4E9A-A5BB-8FAF9D0F9B8E}" type="pres">
      <dgm:prSet presAssocID="{9DD26078-13DB-4630-AB06-8E888F64B281}" presName="composite" presStyleCnt="0"/>
      <dgm:spPr/>
    </dgm:pt>
    <dgm:pt modelId="{4BDDB8E4-42E9-416C-8503-0D44698838AA}" type="pres">
      <dgm:prSet presAssocID="{9DD26078-13DB-4630-AB06-8E888F64B28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C150871C-EBDD-4B63-B960-989320867D47}" type="pres">
      <dgm:prSet presAssocID="{9DD26078-13DB-4630-AB06-8E888F64B281}" presName="txShp" presStyleLbl="node1" presStyleIdx="0" presStyleCnt="3">
        <dgm:presLayoutVars>
          <dgm:bulletEnabled val="1"/>
        </dgm:presLayoutVars>
      </dgm:prSet>
      <dgm:spPr/>
    </dgm:pt>
    <dgm:pt modelId="{D82EBBCF-56BC-4200-A7DA-45F3EE3605AF}" type="pres">
      <dgm:prSet presAssocID="{4CD65FA3-2828-4DC9-9FEB-C10DA9637BF6}" presName="spacing" presStyleCnt="0"/>
      <dgm:spPr/>
    </dgm:pt>
    <dgm:pt modelId="{9CC420F9-BFED-4D53-8342-7DB603C63053}" type="pres">
      <dgm:prSet presAssocID="{3EED8BB9-3A3E-4103-870B-1F66F888246C}" presName="composite" presStyleCnt="0"/>
      <dgm:spPr/>
    </dgm:pt>
    <dgm:pt modelId="{BB4526B3-8939-4ABC-AF1D-41CFCA633093}" type="pres">
      <dgm:prSet presAssocID="{3EED8BB9-3A3E-4103-870B-1F66F888246C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83FB315-9438-4E64-A647-7A20E1D24439}" type="pres">
      <dgm:prSet presAssocID="{3EED8BB9-3A3E-4103-870B-1F66F888246C}" presName="txShp" presStyleLbl="node1" presStyleIdx="1" presStyleCnt="3">
        <dgm:presLayoutVars>
          <dgm:bulletEnabled val="1"/>
        </dgm:presLayoutVars>
      </dgm:prSet>
      <dgm:spPr/>
    </dgm:pt>
    <dgm:pt modelId="{5058B5D8-A5ED-4E55-B86A-DB8966E2BE3A}" type="pres">
      <dgm:prSet presAssocID="{046951D1-3D45-48CE-BE06-2AE3389D085D}" presName="spacing" presStyleCnt="0"/>
      <dgm:spPr/>
    </dgm:pt>
    <dgm:pt modelId="{9A807A85-794A-4E2C-8E7D-8EF35FE83C4A}" type="pres">
      <dgm:prSet presAssocID="{661B3779-63E1-4CE2-B309-FB4623CA1DB3}" presName="composite" presStyleCnt="0"/>
      <dgm:spPr/>
    </dgm:pt>
    <dgm:pt modelId="{F31E11F2-6609-41A0-B2E0-02F2144AECD4}" type="pres">
      <dgm:prSet presAssocID="{661B3779-63E1-4CE2-B309-FB4623CA1DB3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4695F653-BF23-43B0-AEBF-813C19A87D7A}" type="pres">
      <dgm:prSet presAssocID="{661B3779-63E1-4CE2-B309-FB4623CA1DB3}" presName="txShp" presStyleLbl="node1" presStyleIdx="2" presStyleCnt="3">
        <dgm:presLayoutVars>
          <dgm:bulletEnabled val="1"/>
        </dgm:presLayoutVars>
      </dgm:prSet>
      <dgm:spPr/>
    </dgm:pt>
  </dgm:ptLst>
  <dgm:cxnLst>
    <dgm:cxn modelId="{B62C9013-0A02-4FEA-80D8-C281DF0028B7}" type="presOf" srcId="{661B3779-63E1-4CE2-B309-FB4623CA1DB3}" destId="{4695F653-BF23-43B0-AEBF-813C19A87D7A}" srcOrd="0" destOrd="0" presId="urn:microsoft.com/office/officeart/2005/8/layout/vList3"/>
    <dgm:cxn modelId="{15194E42-5A23-42E1-AC1D-01ECB330FE90}" srcId="{854B6574-5A26-4600-89EE-EBE2471EE47C}" destId="{9DD26078-13DB-4630-AB06-8E888F64B281}" srcOrd="0" destOrd="0" parTransId="{AECBA74C-8B92-4765-B684-E28644A50F3B}" sibTransId="{4CD65FA3-2828-4DC9-9FEB-C10DA9637BF6}"/>
    <dgm:cxn modelId="{CFD1BA48-9B18-4DA7-9F76-4D306B4423BD}" type="presOf" srcId="{9DD26078-13DB-4630-AB06-8E888F64B281}" destId="{C150871C-EBDD-4B63-B960-989320867D47}" srcOrd="0" destOrd="0" presId="urn:microsoft.com/office/officeart/2005/8/layout/vList3"/>
    <dgm:cxn modelId="{AC3D44B0-7A7D-41D3-A06F-984E1A9582E3}" srcId="{854B6574-5A26-4600-89EE-EBE2471EE47C}" destId="{661B3779-63E1-4CE2-B309-FB4623CA1DB3}" srcOrd="2" destOrd="0" parTransId="{AADCF0EA-6F77-4F3C-ADAE-2F45C2AAB956}" sibTransId="{64CA5A1E-ACB9-4851-BEDA-938E1E955F12}"/>
    <dgm:cxn modelId="{8418F4B2-B186-48CB-9014-ACDA1226CDB0}" srcId="{854B6574-5A26-4600-89EE-EBE2471EE47C}" destId="{3EED8BB9-3A3E-4103-870B-1F66F888246C}" srcOrd="1" destOrd="0" parTransId="{5B724B0D-5A55-4971-A4BA-2806B16390BC}" sibTransId="{046951D1-3D45-48CE-BE06-2AE3389D085D}"/>
    <dgm:cxn modelId="{7F7D9ACE-7C30-46AA-A7DB-461D4E5BEE2C}" type="presOf" srcId="{3EED8BB9-3A3E-4103-870B-1F66F888246C}" destId="{483FB315-9438-4E64-A647-7A20E1D24439}" srcOrd="0" destOrd="0" presId="urn:microsoft.com/office/officeart/2005/8/layout/vList3"/>
    <dgm:cxn modelId="{662776FB-ABDF-413E-890B-09C747CE65CB}" type="presOf" srcId="{854B6574-5A26-4600-89EE-EBE2471EE47C}" destId="{CCF8F506-69B6-41CC-8C06-190B62630575}" srcOrd="0" destOrd="0" presId="urn:microsoft.com/office/officeart/2005/8/layout/vList3"/>
    <dgm:cxn modelId="{E36FF057-FC9D-4815-BCC4-8DB1C4CDA8A5}" type="presParOf" srcId="{CCF8F506-69B6-41CC-8C06-190B62630575}" destId="{E3B49B9A-C19C-4E9A-A5BB-8FAF9D0F9B8E}" srcOrd="0" destOrd="0" presId="urn:microsoft.com/office/officeart/2005/8/layout/vList3"/>
    <dgm:cxn modelId="{504874A9-4BFA-4372-B14F-859AD8147E6E}" type="presParOf" srcId="{E3B49B9A-C19C-4E9A-A5BB-8FAF9D0F9B8E}" destId="{4BDDB8E4-42E9-416C-8503-0D44698838AA}" srcOrd="0" destOrd="0" presId="urn:microsoft.com/office/officeart/2005/8/layout/vList3"/>
    <dgm:cxn modelId="{3DE311D3-B9A4-43E7-8E60-7D9EB75612D2}" type="presParOf" srcId="{E3B49B9A-C19C-4E9A-A5BB-8FAF9D0F9B8E}" destId="{C150871C-EBDD-4B63-B960-989320867D47}" srcOrd="1" destOrd="0" presId="urn:microsoft.com/office/officeart/2005/8/layout/vList3"/>
    <dgm:cxn modelId="{4EE74CA8-3D48-44A7-BB12-7EB326AD32D2}" type="presParOf" srcId="{CCF8F506-69B6-41CC-8C06-190B62630575}" destId="{D82EBBCF-56BC-4200-A7DA-45F3EE3605AF}" srcOrd="1" destOrd="0" presId="urn:microsoft.com/office/officeart/2005/8/layout/vList3"/>
    <dgm:cxn modelId="{E5CB3F2F-ABE5-4651-B4C0-C93B64B97586}" type="presParOf" srcId="{CCF8F506-69B6-41CC-8C06-190B62630575}" destId="{9CC420F9-BFED-4D53-8342-7DB603C63053}" srcOrd="2" destOrd="0" presId="urn:microsoft.com/office/officeart/2005/8/layout/vList3"/>
    <dgm:cxn modelId="{64F6D346-50D5-43CE-9BB7-C403412E2D3B}" type="presParOf" srcId="{9CC420F9-BFED-4D53-8342-7DB603C63053}" destId="{BB4526B3-8939-4ABC-AF1D-41CFCA633093}" srcOrd="0" destOrd="0" presId="urn:microsoft.com/office/officeart/2005/8/layout/vList3"/>
    <dgm:cxn modelId="{1B5A7265-E98B-496D-B841-93F209321F3E}" type="presParOf" srcId="{9CC420F9-BFED-4D53-8342-7DB603C63053}" destId="{483FB315-9438-4E64-A647-7A20E1D24439}" srcOrd="1" destOrd="0" presId="urn:microsoft.com/office/officeart/2005/8/layout/vList3"/>
    <dgm:cxn modelId="{A27A8B5A-9542-43BE-BA65-95BBDD30B241}" type="presParOf" srcId="{CCF8F506-69B6-41CC-8C06-190B62630575}" destId="{5058B5D8-A5ED-4E55-B86A-DB8966E2BE3A}" srcOrd="3" destOrd="0" presId="urn:microsoft.com/office/officeart/2005/8/layout/vList3"/>
    <dgm:cxn modelId="{6BDD9E2C-D192-4211-92EE-924A1B8CC3C3}" type="presParOf" srcId="{CCF8F506-69B6-41CC-8C06-190B62630575}" destId="{9A807A85-794A-4E2C-8E7D-8EF35FE83C4A}" srcOrd="4" destOrd="0" presId="urn:microsoft.com/office/officeart/2005/8/layout/vList3"/>
    <dgm:cxn modelId="{3A3179B0-E7DE-4202-8986-4F64993916BF}" type="presParOf" srcId="{9A807A85-794A-4E2C-8E7D-8EF35FE83C4A}" destId="{F31E11F2-6609-41A0-B2E0-02F2144AECD4}" srcOrd="0" destOrd="0" presId="urn:microsoft.com/office/officeart/2005/8/layout/vList3"/>
    <dgm:cxn modelId="{7DF0A7A6-F744-4436-98C2-0ED28359EB7A}" type="presParOf" srcId="{9A807A85-794A-4E2C-8E7D-8EF35FE83C4A}" destId="{4695F653-BF23-43B0-AEBF-813C19A87D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B6574-5A26-4600-89EE-EBE2471EE4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D26078-13DB-4630-AB06-8E888F64B281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Levante UD SAD</a:t>
          </a:r>
        </a:p>
      </dgm:t>
    </dgm:pt>
    <dgm:pt modelId="{AECBA74C-8B92-4765-B684-E28644A50F3B}" type="parTrans" cxnId="{15194E42-5A23-42E1-AC1D-01ECB330FE9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D65FA3-2828-4DC9-9FEB-C10DA9637BF6}" type="sibTrans" cxnId="{15194E42-5A23-42E1-AC1D-01ECB330FE9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ED8BB9-3A3E-4103-870B-1F66F888246C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Villarreal CF SAD</a:t>
          </a:r>
        </a:p>
      </dgm:t>
    </dgm:pt>
    <dgm:pt modelId="{5B724B0D-5A55-4971-A4BA-2806B16390BC}" type="parTrans" cxnId="{8418F4B2-B186-48CB-9014-ACDA1226CDB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46951D1-3D45-48CE-BE06-2AE3389D085D}" type="sibTrans" cxnId="{8418F4B2-B186-48CB-9014-ACDA1226CDB0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1B3779-63E1-4CE2-B309-FB4623CA1DB3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Elche CF SAD</a:t>
          </a:r>
        </a:p>
      </dgm:t>
    </dgm:pt>
    <dgm:pt modelId="{AADCF0EA-6F77-4F3C-ADAE-2F45C2AAB956}" type="parTrans" cxnId="{AC3D44B0-7A7D-41D3-A06F-984E1A9582E3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4CA5A1E-ACB9-4851-BEDA-938E1E955F12}" type="sibTrans" cxnId="{AC3D44B0-7A7D-41D3-A06F-984E1A9582E3}">
      <dgm:prSet/>
      <dgm:spPr/>
      <dgm:t>
        <a:bodyPr/>
        <a:lstStyle/>
        <a:p>
          <a:endParaRPr lang="es-ES" sz="1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F8F506-69B6-41CC-8C06-190B62630575}" type="pres">
      <dgm:prSet presAssocID="{854B6574-5A26-4600-89EE-EBE2471EE47C}" presName="linearFlow" presStyleCnt="0">
        <dgm:presLayoutVars>
          <dgm:dir/>
          <dgm:resizeHandles val="exact"/>
        </dgm:presLayoutVars>
      </dgm:prSet>
      <dgm:spPr/>
    </dgm:pt>
    <dgm:pt modelId="{E3B49B9A-C19C-4E9A-A5BB-8FAF9D0F9B8E}" type="pres">
      <dgm:prSet presAssocID="{9DD26078-13DB-4630-AB06-8E888F64B281}" presName="composite" presStyleCnt="0"/>
      <dgm:spPr/>
    </dgm:pt>
    <dgm:pt modelId="{4BDDB8E4-42E9-416C-8503-0D44698838AA}" type="pres">
      <dgm:prSet presAssocID="{9DD26078-13DB-4630-AB06-8E888F64B281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150871C-EBDD-4B63-B960-989320867D47}" type="pres">
      <dgm:prSet presAssocID="{9DD26078-13DB-4630-AB06-8E888F64B281}" presName="txShp" presStyleLbl="node1" presStyleIdx="0" presStyleCnt="3">
        <dgm:presLayoutVars>
          <dgm:bulletEnabled val="1"/>
        </dgm:presLayoutVars>
      </dgm:prSet>
      <dgm:spPr/>
    </dgm:pt>
    <dgm:pt modelId="{D82EBBCF-56BC-4200-A7DA-45F3EE3605AF}" type="pres">
      <dgm:prSet presAssocID="{4CD65FA3-2828-4DC9-9FEB-C10DA9637BF6}" presName="spacing" presStyleCnt="0"/>
      <dgm:spPr/>
    </dgm:pt>
    <dgm:pt modelId="{9CC420F9-BFED-4D53-8342-7DB603C63053}" type="pres">
      <dgm:prSet presAssocID="{3EED8BB9-3A3E-4103-870B-1F66F888246C}" presName="composite" presStyleCnt="0"/>
      <dgm:spPr/>
    </dgm:pt>
    <dgm:pt modelId="{BB4526B3-8939-4ABC-AF1D-41CFCA633093}" type="pres">
      <dgm:prSet presAssocID="{3EED8BB9-3A3E-4103-870B-1F66F888246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83FB315-9438-4E64-A647-7A20E1D24439}" type="pres">
      <dgm:prSet presAssocID="{3EED8BB9-3A3E-4103-870B-1F66F888246C}" presName="txShp" presStyleLbl="node1" presStyleIdx="1" presStyleCnt="3">
        <dgm:presLayoutVars>
          <dgm:bulletEnabled val="1"/>
        </dgm:presLayoutVars>
      </dgm:prSet>
      <dgm:spPr/>
    </dgm:pt>
    <dgm:pt modelId="{5058B5D8-A5ED-4E55-B86A-DB8966E2BE3A}" type="pres">
      <dgm:prSet presAssocID="{046951D1-3D45-48CE-BE06-2AE3389D085D}" presName="spacing" presStyleCnt="0"/>
      <dgm:spPr/>
    </dgm:pt>
    <dgm:pt modelId="{9A807A85-794A-4E2C-8E7D-8EF35FE83C4A}" type="pres">
      <dgm:prSet presAssocID="{661B3779-63E1-4CE2-B309-FB4623CA1DB3}" presName="composite" presStyleCnt="0"/>
      <dgm:spPr/>
    </dgm:pt>
    <dgm:pt modelId="{F31E11F2-6609-41A0-B2E0-02F2144AECD4}" type="pres">
      <dgm:prSet presAssocID="{661B3779-63E1-4CE2-B309-FB4623CA1DB3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695F653-BF23-43B0-AEBF-813C19A87D7A}" type="pres">
      <dgm:prSet presAssocID="{661B3779-63E1-4CE2-B309-FB4623CA1DB3}" presName="txShp" presStyleLbl="node1" presStyleIdx="2" presStyleCnt="3">
        <dgm:presLayoutVars>
          <dgm:bulletEnabled val="1"/>
        </dgm:presLayoutVars>
      </dgm:prSet>
      <dgm:spPr/>
    </dgm:pt>
  </dgm:ptLst>
  <dgm:cxnLst>
    <dgm:cxn modelId="{B62C9013-0A02-4FEA-80D8-C281DF0028B7}" type="presOf" srcId="{661B3779-63E1-4CE2-B309-FB4623CA1DB3}" destId="{4695F653-BF23-43B0-AEBF-813C19A87D7A}" srcOrd="0" destOrd="0" presId="urn:microsoft.com/office/officeart/2005/8/layout/vList3"/>
    <dgm:cxn modelId="{15194E42-5A23-42E1-AC1D-01ECB330FE90}" srcId="{854B6574-5A26-4600-89EE-EBE2471EE47C}" destId="{9DD26078-13DB-4630-AB06-8E888F64B281}" srcOrd="0" destOrd="0" parTransId="{AECBA74C-8B92-4765-B684-E28644A50F3B}" sibTransId="{4CD65FA3-2828-4DC9-9FEB-C10DA9637BF6}"/>
    <dgm:cxn modelId="{CFD1BA48-9B18-4DA7-9F76-4D306B4423BD}" type="presOf" srcId="{9DD26078-13DB-4630-AB06-8E888F64B281}" destId="{C150871C-EBDD-4B63-B960-989320867D47}" srcOrd="0" destOrd="0" presId="urn:microsoft.com/office/officeart/2005/8/layout/vList3"/>
    <dgm:cxn modelId="{AC3D44B0-7A7D-41D3-A06F-984E1A9582E3}" srcId="{854B6574-5A26-4600-89EE-EBE2471EE47C}" destId="{661B3779-63E1-4CE2-B309-FB4623CA1DB3}" srcOrd="2" destOrd="0" parTransId="{AADCF0EA-6F77-4F3C-ADAE-2F45C2AAB956}" sibTransId="{64CA5A1E-ACB9-4851-BEDA-938E1E955F12}"/>
    <dgm:cxn modelId="{8418F4B2-B186-48CB-9014-ACDA1226CDB0}" srcId="{854B6574-5A26-4600-89EE-EBE2471EE47C}" destId="{3EED8BB9-3A3E-4103-870B-1F66F888246C}" srcOrd="1" destOrd="0" parTransId="{5B724B0D-5A55-4971-A4BA-2806B16390BC}" sibTransId="{046951D1-3D45-48CE-BE06-2AE3389D085D}"/>
    <dgm:cxn modelId="{7F7D9ACE-7C30-46AA-A7DB-461D4E5BEE2C}" type="presOf" srcId="{3EED8BB9-3A3E-4103-870B-1F66F888246C}" destId="{483FB315-9438-4E64-A647-7A20E1D24439}" srcOrd="0" destOrd="0" presId="urn:microsoft.com/office/officeart/2005/8/layout/vList3"/>
    <dgm:cxn modelId="{662776FB-ABDF-413E-890B-09C747CE65CB}" type="presOf" srcId="{854B6574-5A26-4600-89EE-EBE2471EE47C}" destId="{CCF8F506-69B6-41CC-8C06-190B62630575}" srcOrd="0" destOrd="0" presId="urn:microsoft.com/office/officeart/2005/8/layout/vList3"/>
    <dgm:cxn modelId="{E36FF057-FC9D-4815-BCC4-8DB1C4CDA8A5}" type="presParOf" srcId="{CCF8F506-69B6-41CC-8C06-190B62630575}" destId="{E3B49B9A-C19C-4E9A-A5BB-8FAF9D0F9B8E}" srcOrd="0" destOrd="0" presId="urn:microsoft.com/office/officeart/2005/8/layout/vList3"/>
    <dgm:cxn modelId="{504874A9-4BFA-4372-B14F-859AD8147E6E}" type="presParOf" srcId="{E3B49B9A-C19C-4E9A-A5BB-8FAF9D0F9B8E}" destId="{4BDDB8E4-42E9-416C-8503-0D44698838AA}" srcOrd="0" destOrd="0" presId="urn:microsoft.com/office/officeart/2005/8/layout/vList3"/>
    <dgm:cxn modelId="{3DE311D3-B9A4-43E7-8E60-7D9EB75612D2}" type="presParOf" srcId="{E3B49B9A-C19C-4E9A-A5BB-8FAF9D0F9B8E}" destId="{C150871C-EBDD-4B63-B960-989320867D47}" srcOrd="1" destOrd="0" presId="urn:microsoft.com/office/officeart/2005/8/layout/vList3"/>
    <dgm:cxn modelId="{4EE74CA8-3D48-44A7-BB12-7EB326AD32D2}" type="presParOf" srcId="{CCF8F506-69B6-41CC-8C06-190B62630575}" destId="{D82EBBCF-56BC-4200-A7DA-45F3EE3605AF}" srcOrd="1" destOrd="0" presId="urn:microsoft.com/office/officeart/2005/8/layout/vList3"/>
    <dgm:cxn modelId="{E5CB3F2F-ABE5-4651-B4C0-C93B64B97586}" type="presParOf" srcId="{CCF8F506-69B6-41CC-8C06-190B62630575}" destId="{9CC420F9-BFED-4D53-8342-7DB603C63053}" srcOrd="2" destOrd="0" presId="urn:microsoft.com/office/officeart/2005/8/layout/vList3"/>
    <dgm:cxn modelId="{64F6D346-50D5-43CE-9BB7-C403412E2D3B}" type="presParOf" srcId="{9CC420F9-BFED-4D53-8342-7DB603C63053}" destId="{BB4526B3-8939-4ABC-AF1D-41CFCA633093}" srcOrd="0" destOrd="0" presId="urn:microsoft.com/office/officeart/2005/8/layout/vList3"/>
    <dgm:cxn modelId="{1B5A7265-E98B-496D-B841-93F209321F3E}" type="presParOf" srcId="{9CC420F9-BFED-4D53-8342-7DB603C63053}" destId="{483FB315-9438-4E64-A647-7A20E1D24439}" srcOrd="1" destOrd="0" presId="urn:microsoft.com/office/officeart/2005/8/layout/vList3"/>
    <dgm:cxn modelId="{A27A8B5A-9542-43BE-BA65-95BBDD30B241}" type="presParOf" srcId="{CCF8F506-69B6-41CC-8C06-190B62630575}" destId="{5058B5D8-A5ED-4E55-B86A-DB8966E2BE3A}" srcOrd="3" destOrd="0" presId="urn:microsoft.com/office/officeart/2005/8/layout/vList3"/>
    <dgm:cxn modelId="{6BDD9E2C-D192-4211-92EE-924A1B8CC3C3}" type="presParOf" srcId="{CCF8F506-69B6-41CC-8C06-190B62630575}" destId="{9A807A85-794A-4E2C-8E7D-8EF35FE83C4A}" srcOrd="4" destOrd="0" presId="urn:microsoft.com/office/officeart/2005/8/layout/vList3"/>
    <dgm:cxn modelId="{3A3179B0-E7DE-4202-8986-4F64993916BF}" type="presParOf" srcId="{9A807A85-794A-4E2C-8E7D-8EF35FE83C4A}" destId="{F31E11F2-6609-41A0-B2E0-02F2144AECD4}" srcOrd="0" destOrd="0" presId="urn:microsoft.com/office/officeart/2005/8/layout/vList3"/>
    <dgm:cxn modelId="{7DF0A7A6-F744-4436-98C2-0ED28359EB7A}" type="presParOf" srcId="{9A807A85-794A-4E2C-8E7D-8EF35FE83C4A}" destId="{4695F653-BF23-43B0-AEBF-813C19A87D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0871C-EBDD-4B63-B960-989320867D47}">
      <dsp:nvSpPr>
        <dsp:cNvPr id="0" name=""/>
        <dsp:cNvSpPr/>
      </dsp:nvSpPr>
      <dsp:spPr>
        <a:xfrm rot="10800000">
          <a:off x="629878" y="581"/>
          <a:ext cx="2038796" cy="4653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Selección Valenciana</a:t>
          </a:r>
        </a:p>
      </dsp:txBody>
      <dsp:txXfrm rot="10800000">
        <a:off x="746225" y="581"/>
        <a:ext cx="1922449" cy="465387"/>
      </dsp:txXfrm>
    </dsp:sp>
    <dsp:sp modelId="{4BDDB8E4-42E9-416C-8503-0D44698838AA}">
      <dsp:nvSpPr>
        <dsp:cNvPr id="0" name=""/>
        <dsp:cNvSpPr/>
      </dsp:nvSpPr>
      <dsp:spPr>
        <a:xfrm>
          <a:off x="397184" y="581"/>
          <a:ext cx="465387" cy="4653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FB315-9438-4E64-A647-7A20E1D24439}">
      <dsp:nvSpPr>
        <dsp:cNvPr id="0" name=""/>
        <dsp:cNvSpPr/>
      </dsp:nvSpPr>
      <dsp:spPr>
        <a:xfrm rot="10800000">
          <a:off x="629878" y="604891"/>
          <a:ext cx="2038796" cy="4653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Valencia CF SAD</a:t>
          </a:r>
        </a:p>
      </dsp:txBody>
      <dsp:txXfrm rot="10800000">
        <a:off x="746225" y="604891"/>
        <a:ext cx="1922449" cy="465387"/>
      </dsp:txXfrm>
    </dsp:sp>
    <dsp:sp modelId="{BB4526B3-8939-4ABC-AF1D-41CFCA633093}">
      <dsp:nvSpPr>
        <dsp:cNvPr id="0" name=""/>
        <dsp:cNvSpPr/>
      </dsp:nvSpPr>
      <dsp:spPr>
        <a:xfrm>
          <a:off x="397184" y="604891"/>
          <a:ext cx="465387" cy="465387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5F653-BF23-43B0-AEBF-813C19A87D7A}">
      <dsp:nvSpPr>
        <dsp:cNvPr id="0" name=""/>
        <dsp:cNvSpPr/>
      </dsp:nvSpPr>
      <dsp:spPr>
        <a:xfrm rot="10800000">
          <a:off x="629878" y="1209200"/>
          <a:ext cx="2038796" cy="4653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 Castellón SAD</a:t>
          </a:r>
        </a:p>
      </dsp:txBody>
      <dsp:txXfrm rot="10800000">
        <a:off x="746225" y="1209200"/>
        <a:ext cx="1922449" cy="465387"/>
      </dsp:txXfrm>
    </dsp:sp>
    <dsp:sp modelId="{F31E11F2-6609-41A0-B2E0-02F2144AECD4}">
      <dsp:nvSpPr>
        <dsp:cNvPr id="0" name=""/>
        <dsp:cNvSpPr/>
      </dsp:nvSpPr>
      <dsp:spPr>
        <a:xfrm>
          <a:off x="397184" y="1209200"/>
          <a:ext cx="465387" cy="465387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0871C-EBDD-4B63-B960-989320867D47}">
      <dsp:nvSpPr>
        <dsp:cNvPr id="0" name=""/>
        <dsp:cNvSpPr/>
      </dsp:nvSpPr>
      <dsp:spPr>
        <a:xfrm rot="10800000">
          <a:off x="629878" y="581"/>
          <a:ext cx="2038796" cy="4653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Levante UD SAD</a:t>
          </a:r>
        </a:p>
      </dsp:txBody>
      <dsp:txXfrm rot="10800000">
        <a:off x="746225" y="581"/>
        <a:ext cx="1922449" cy="465387"/>
      </dsp:txXfrm>
    </dsp:sp>
    <dsp:sp modelId="{4BDDB8E4-42E9-416C-8503-0D44698838AA}">
      <dsp:nvSpPr>
        <dsp:cNvPr id="0" name=""/>
        <dsp:cNvSpPr/>
      </dsp:nvSpPr>
      <dsp:spPr>
        <a:xfrm>
          <a:off x="397184" y="581"/>
          <a:ext cx="465387" cy="4653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FB315-9438-4E64-A647-7A20E1D24439}">
      <dsp:nvSpPr>
        <dsp:cNvPr id="0" name=""/>
        <dsp:cNvSpPr/>
      </dsp:nvSpPr>
      <dsp:spPr>
        <a:xfrm rot="10800000">
          <a:off x="629878" y="604891"/>
          <a:ext cx="2038796" cy="4653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Villarreal CF SAD</a:t>
          </a:r>
        </a:p>
      </dsp:txBody>
      <dsp:txXfrm rot="10800000">
        <a:off x="746225" y="604891"/>
        <a:ext cx="1922449" cy="465387"/>
      </dsp:txXfrm>
    </dsp:sp>
    <dsp:sp modelId="{BB4526B3-8939-4ABC-AF1D-41CFCA633093}">
      <dsp:nvSpPr>
        <dsp:cNvPr id="0" name=""/>
        <dsp:cNvSpPr/>
      </dsp:nvSpPr>
      <dsp:spPr>
        <a:xfrm>
          <a:off x="397184" y="604891"/>
          <a:ext cx="465387" cy="4653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5F653-BF23-43B0-AEBF-813C19A87D7A}">
      <dsp:nvSpPr>
        <dsp:cNvPr id="0" name=""/>
        <dsp:cNvSpPr/>
      </dsp:nvSpPr>
      <dsp:spPr>
        <a:xfrm rot="10800000">
          <a:off x="629878" y="1209200"/>
          <a:ext cx="2038796" cy="4653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22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Elche CF SAD</a:t>
          </a:r>
        </a:p>
      </dsp:txBody>
      <dsp:txXfrm rot="10800000">
        <a:off x="746225" y="1209200"/>
        <a:ext cx="1922449" cy="465387"/>
      </dsp:txXfrm>
    </dsp:sp>
    <dsp:sp modelId="{F31E11F2-6609-41A0-B2E0-02F2144AECD4}">
      <dsp:nvSpPr>
        <dsp:cNvPr id="0" name=""/>
        <dsp:cNvSpPr/>
      </dsp:nvSpPr>
      <dsp:spPr>
        <a:xfrm>
          <a:off x="397184" y="1209200"/>
          <a:ext cx="465387" cy="465387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3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4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52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75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78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58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84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12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44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2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03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8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7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66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51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80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37D1-4376-470A-9549-23C18F9F865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85B93C-BB11-4ABB-A9EC-0B0148F824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2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  <p:sldLayoutId id="21474842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microsoft.com/office/2007/relationships/hdphoto" Target="../media/hdphoto2.wdp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66B706-331F-4F04-96AF-8E57A836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21434-F6CC-4914-93CA-6DF5102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98" y="97062"/>
            <a:ext cx="8596668" cy="104370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Torneo amistoso de Fútbol 8 Masculino y 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Valenta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 “TORNEM”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6C2AFA-EF7E-4538-A0D2-438CE0E52F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40832"/>
            <a:ext cx="622107" cy="76895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48ED64A-A647-423E-9557-C2BAE77B1756}"/>
              </a:ext>
            </a:extLst>
          </p:cNvPr>
          <p:cNvSpPr/>
          <p:nvPr/>
        </p:nvSpPr>
        <p:spPr>
          <a:xfrm>
            <a:off x="497666" y="1140771"/>
            <a:ext cx="9350183" cy="447052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1.- ORGANIZACIÓN: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Torneo amistoso esta promovido por la Agencia EFE en colaboración con la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Federació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Fútbol de la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Comunitat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Valenciana. </a:t>
            </a:r>
            <a:endParaRPr lang="es-E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3B2FD2A-2C0D-4757-8081-3ABBECE846B0}"/>
              </a:ext>
            </a:extLst>
          </p:cNvPr>
          <p:cNvSpPr/>
          <p:nvPr/>
        </p:nvSpPr>
        <p:spPr>
          <a:xfrm>
            <a:off x="497666" y="1611492"/>
            <a:ext cx="9339061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2.- OBJETIVO: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Celebrar la vuelta del fútbol en las localidades afectadas por la DANA tras la reconstrucción de sus instalaciones deportivas.</a:t>
            </a:r>
            <a:endParaRPr lang="es-E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C8EE266-561E-4677-BE3B-4DEB31367EEB}"/>
              </a:ext>
            </a:extLst>
          </p:cNvPr>
          <p:cNvSpPr/>
          <p:nvPr/>
        </p:nvSpPr>
        <p:spPr>
          <a:xfrm>
            <a:off x="497666" y="2097862"/>
            <a:ext cx="9350184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3.- LUGAR: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presente torneo amistoso se celebrará el próximo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domingo 26 de octubre de 2025 de 9:00h. a 14:00h.,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 Municipal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D’Esports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Massanassa.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3CCC1FF-B2BB-4000-92C6-60701E4B2BE7}"/>
              </a:ext>
            </a:extLst>
          </p:cNvPr>
          <p:cNvSpPr/>
          <p:nvPr/>
        </p:nvSpPr>
        <p:spPr>
          <a:xfrm>
            <a:off x="486544" y="2586377"/>
            <a:ext cx="9361305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4.- NORMAS REGULADORAS: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Próximamente se establecerá mediante circular las normas reguladoras del torneo amistoso, siendo comunicada a los interesados a la mayor brevedad posible y siempre con anterioridad a la disputa del torneo.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05196A2-95F9-4C14-A0D8-1D89A21CBE21}"/>
              </a:ext>
            </a:extLst>
          </p:cNvPr>
          <p:cNvSpPr/>
          <p:nvPr/>
        </p:nvSpPr>
        <p:spPr>
          <a:xfrm>
            <a:off x="486543" y="4209822"/>
            <a:ext cx="9361305" cy="482393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6.- ACTO DE RECONOCIMIENTOS: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realizará un acto de entrega de reconocimientos a todas las entidades que han participado activamente en la recuperación de las instalaciones afectadas por la DANA.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A98937A-A906-48D0-9B41-BD817AC154E1}"/>
              </a:ext>
            </a:extLst>
          </p:cNvPr>
          <p:cNvSpPr/>
          <p:nvPr/>
        </p:nvSpPr>
        <p:spPr>
          <a:xfrm>
            <a:off x="486542" y="4759084"/>
            <a:ext cx="9361305" cy="32121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7.- TROFEOS Y MEDALLAS: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entregarán trofeos y medallas a todos los participantes en el torneo.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C1152A6-8F81-4F93-9BAE-EBA65D009194}"/>
              </a:ext>
            </a:extLst>
          </p:cNvPr>
          <p:cNvSpPr/>
          <p:nvPr/>
        </p:nvSpPr>
        <p:spPr>
          <a:xfrm>
            <a:off x="486544" y="3069789"/>
            <a:ext cx="9361305" cy="1073164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5.- REQUISITOS DE PARTICIPACIÓN: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la modalidad de Fútbol 8 Masculino los equipos participantes serán de la edad de alevín de primer año (2015), a excepción de la Selección Valenciana que seleccionará jugadores residentes en poblaciones afectadas por la DANA sin importar si son de primer año o de segundo año. </a:t>
            </a:r>
          </a:p>
          <a:p>
            <a:pPr algn="just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En la modalidad de Fútbol 8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Valenta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 equipos participantes podrán estar compuestos por jugadoras de primer año y/o de segundo año (2014 y 2015).</a:t>
            </a:r>
          </a:p>
          <a:p>
            <a:pPr algn="just"/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4E13A4C-F160-469D-8B8C-5DBC415F8E38}"/>
              </a:ext>
            </a:extLst>
          </p:cNvPr>
          <p:cNvSpPr/>
          <p:nvPr/>
        </p:nvSpPr>
        <p:spPr>
          <a:xfrm>
            <a:off x="486542" y="5165243"/>
            <a:ext cx="9361305" cy="32121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8.- ARBITRAJES: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arbitrajes serán subvencionados por esta Federación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719A53-0534-4DF0-A02F-F21DEB5523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21" y="73917"/>
            <a:ext cx="714428" cy="10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546474E-3482-45B2-B71D-50E596B5636D}"/>
              </a:ext>
            </a:extLst>
          </p:cNvPr>
          <p:cNvSpPr/>
          <p:nvPr/>
        </p:nvSpPr>
        <p:spPr>
          <a:xfrm>
            <a:off x="603379" y="2791626"/>
            <a:ext cx="8940528" cy="3312841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77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DE COMPETICIÓN</a:t>
            </a:r>
          </a:p>
          <a:p>
            <a:pPr algn="just"/>
            <a:endParaRPr lang="es-E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competición se disputará en dos fases, Fase de Grupos y Fase Final.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Primera Fase o Fase de Grupos: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establecen dos grupos de 3 equipos cada uno de ellos y se disputarán por el sistema de liga a una vuelta.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clasificación general en esta primera fase establecerá por puntos a razón de 3 por partido ganado, 1 por partido empatado y 0 por partido perdido. 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partidos de la Fase de Grupos tendrán una duración de 30 minutos divido en dos tiempos de 15 minutos cada uno de ellos con un descanso de 2 minutos.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caso de empate a puntos en la clasificación general se estará a lo dispuesto en el artículo 285.bis del RG de la FFCV.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equipo que mejor clasificación obtenga de cada grupo se clasificará para disputar la Final.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Final: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caso de empate en la final, no habrá prórroga y se pasará directamente al lanzamiento de penaltis.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Final tendrá una duración de 40 minutos divido en dos tiempos de 20 minutos cada uno de ellos con un descanso de 2 minutos.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B19BD768-C126-480B-A199-4C70714C9746}"/>
              </a:ext>
            </a:extLst>
          </p:cNvPr>
          <p:cNvSpPr/>
          <p:nvPr/>
        </p:nvSpPr>
        <p:spPr>
          <a:xfrm>
            <a:off x="670003" y="962201"/>
            <a:ext cx="8873904" cy="1673464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68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B21434-F6CC-4914-93CA-6DF5102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7517" y="140832"/>
            <a:ext cx="12066581" cy="88762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NORMAS REGULADORAS Y BASES DE COMPETICIÓN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TORNEOS MASCULINO Y VALENTA F8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35EB33C-35A9-4A94-AAAE-3FE202BF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1180" y="1017631"/>
            <a:ext cx="2388328" cy="386079"/>
          </a:xfr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es-ES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EQUIPOS PARTICIPANTES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6541A8F-57AD-463A-B500-01AE1FE3FD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58" y="1322080"/>
            <a:ext cx="1566727" cy="1469547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DF3DF6A-5740-472F-B339-CBED0C176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37" y="1522311"/>
            <a:ext cx="970898" cy="11068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472DC2-A5F0-4E72-9F56-B84F4D2F6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20" y="1478679"/>
            <a:ext cx="821438" cy="101533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9A6453B-7731-4B7E-B2D2-5EF0D3DB8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13" y="1542823"/>
            <a:ext cx="796439" cy="10035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60AE198-3826-42B9-9CD5-30E77870B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28" y="1525809"/>
            <a:ext cx="819796" cy="102374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049F687-2D33-4CF2-A5AE-01FD39AD6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43" y="1522311"/>
            <a:ext cx="818057" cy="100352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4D0C043-80E4-4CE8-AD29-317C62FB6B4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40832"/>
            <a:ext cx="622107" cy="7689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51252EA-6369-43C4-8008-D8B42130771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21" y="73917"/>
            <a:ext cx="714428" cy="10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21434-F6CC-4914-93CA-6DF5102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3" y="93705"/>
            <a:ext cx="9166362" cy="7416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CUADRO DE COMPETICIÓN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TORNEO MASCULINO Y VALENTA F8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35EB33C-35A9-4A94-AAAE-3FE202BF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5836" y="1045547"/>
            <a:ext cx="1720637" cy="291383"/>
          </a:xfr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FASE DE GRUPOS</a:t>
            </a:r>
          </a:p>
        </p:txBody>
      </p:sp>
      <p:sp>
        <p:nvSpPr>
          <p:cNvPr id="34" name="Marcador de texto 5">
            <a:extLst>
              <a:ext uri="{FF2B5EF4-FFF2-40B4-BE49-F238E27FC236}">
                <a16:creationId xmlns:a16="http://schemas.microsoft.com/office/drawing/2014/main" id="{C76CF503-CCE1-4B31-B714-86FC5EF4F697}"/>
              </a:ext>
            </a:extLst>
          </p:cNvPr>
          <p:cNvSpPr txBox="1">
            <a:spLocks/>
          </p:cNvSpPr>
          <p:nvPr/>
        </p:nvSpPr>
        <p:spPr>
          <a:xfrm>
            <a:off x="4136636" y="4022644"/>
            <a:ext cx="1170148" cy="291383"/>
          </a:xfrm>
          <a:prstGeom prst="rect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0F1BF13-4FA7-4068-A420-A5021A577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432477"/>
              </p:ext>
            </p:extLst>
          </p:nvPr>
        </p:nvGraphicFramePr>
        <p:xfrm>
          <a:off x="1182867" y="1915048"/>
          <a:ext cx="3065859" cy="167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15426BCE-ACE6-48A5-87FF-1144763B692D}"/>
              </a:ext>
            </a:extLst>
          </p:cNvPr>
          <p:cNvSpPr txBox="1">
            <a:spLocks/>
          </p:cNvSpPr>
          <p:nvPr/>
        </p:nvSpPr>
        <p:spPr>
          <a:xfrm>
            <a:off x="1580800" y="1524707"/>
            <a:ext cx="2267527" cy="313768"/>
          </a:xfrm>
          <a:prstGeom prst="rect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“A”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12351008-A9E4-440C-B180-9EB5C48C752E}"/>
              </a:ext>
            </a:extLst>
          </p:cNvPr>
          <p:cNvSpPr txBox="1">
            <a:spLocks/>
          </p:cNvSpPr>
          <p:nvPr/>
        </p:nvSpPr>
        <p:spPr>
          <a:xfrm>
            <a:off x="5663480" y="1524707"/>
            <a:ext cx="2267527" cy="313768"/>
          </a:xfrm>
          <a:prstGeom prst="rect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“B”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22018A6B-DD40-4D59-AFBD-7CAEFE5DF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606572"/>
              </p:ext>
            </p:extLst>
          </p:nvPr>
        </p:nvGraphicFramePr>
        <p:xfrm>
          <a:off x="5285045" y="1933171"/>
          <a:ext cx="3065859" cy="167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83DFE0BF-4975-4001-BE10-BD024D329C1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40832"/>
            <a:ext cx="622107" cy="768950"/>
          </a:xfrm>
          <a:prstGeom prst="rect">
            <a:avLst/>
          </a:prstGeom>
        </p:spPr>
      </p:pic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2E4855C9-3CC4-4914-A9A6-1E04D5A32CE9}"/>
              </a:ext>
            </a:extLst>
          </p:cNvPr>
          <p:cNvSpPr/>
          <p:nvPr/>
        </p:nvSpPr>
        <p:spPr>
          <a:xfrm>
            <a:off x="2618909" y="4669882"/>
            <a:ext cx="2080455" cy="386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Campeón Grupo “A”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C90C3BEB-F985-4059-A853-AA2D8B4C563C}"/>
              </a:ext>
            </a:extLst>
          </p:cNvPr>
          <p:cNvSpPr/>
          <p:nvPr/>
        </p:nvSpPr>
        <p:spPr>
          <a:xfrm>
            <a:off x="4802829" y="4669882"/>
            <a:ext cx="2080455" cy="386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Campeón Grupo “B”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04B3144-E732-458D-BE19-405CF1E7E31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21" y="73917"/>
            <a:ext cx="714428" cy="10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4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21434-F6CC-4914-93CA-6DF5102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4351" y="305844"/>
            <a:ext cx="12066581" cy="88762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557C756-7963-49D8-9F7A-F844D0FFD6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40832"/>
            <a:ext cx="622107" cy="768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9BA809-57AE-4206-B04D-DC51D189F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21" y="73917"/>
            <a:ext cx="714428" cy="104371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679E9C-D702-43A6-90C2-BF8F447D6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5310"/>
              </p:ext>
            </p:extLst>
          </p:nvPr>
        </p:nvGraphicFramePr>
        <p:xfrm>
          <a:off x="797598" y="1832501"/>
          <a:ext cx="8596312" cy="2341086"/>
        </p:xfrm>
        <a:graphic>
          <a:graphicData uri="http://schemas.openxmlformats.org/drawingml/2006/table">
            <a:tbl>
              <a:tblPr/>
              <a:tblGrid>
                <a:gridCol w="695802">
                  <a:extLst>
                    <a:ext uri="{9D8B030D-6E8A-4147-A177-3AD203B41FA5}">
                      <a16:colId xmlns:a16="http://schemas.microsoft.com/office/drawing/2014/main" val="1570753817"/>
                    </a:ext>
                  </a:extLst>
                </a:gridCol>
                <a:gridCol w="1812247">
                  <a:extLst>
                    <a:ext uri="{9D8B030D-6E8A-4147-A177-3AD203B41FA5}">
                      <a16:colId xmlns:a16="http://schemas.microsoft.com/office/drawing/2014/main" val="3078173512"/>
                    </a:ext>
                  </a:extLst>
                </a:gridCol>
                <a:gridCol w="1812247">
                  <a:extLst>
                    <a:ext uri="{9D8B030D-6E8A-4147-A177-3AD203B41FA5}">
                      <a16:colId xmlns:a16="http://schemas.microsoft.com/office/drawing/2014/main" val="4039118324"/>
                    </a:ext>
                  </a:extLst>
                </a:gridCol>
                <a:gridCol w="759056">
                  <a:extLst>
                    <a:ext uri="{9D8B030D-6E8A-4147-A177-3AD203B41FA5}">
                      <a16:colId xmlns:a16="http://schemas.microsoft.com/office/drawing/2014/main" val="3669826536"/>
                    </a:ext>
                  </a:extLst>
                </a:gridCol>
                <a:gridCol w="1758480">
                  <a:extLst>
                    <a:ext uri="{9D8B030D-6E8A-4147-A177-3AD203B41FA5}">
                      <a16:colId xmlns:a16="http://schemas.microsoft.com/office/drawing/2014/main" val="2114431411"/>
                    </a:ext>
                  </a:extLst>
                </a:gridCol>
                <a:gridCol w="1758480">
                  <a:extLst>
                    <a:ext uri="{9D8B030D-6E8A-4147-A177-3AD203B41FA5}">
                      <a16:colId xmlns:a16="http://schemas.microsoft.com/office/drawing/2014/main" val="2854835071"/>
                    </a:ext>
                  </a:extLst>
                </a:gridCol>
              </a:tblGrid>
              <a:tr h="25447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CAMPO 1 VALENTA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CAMPO 2 MASCULINO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736370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HORA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LOCAL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VISITANTE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HORA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LOCAL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VISITANTE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867765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9:00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Selección Valenciana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Valencia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9:00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Selección Valenciana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Valencia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70995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9:40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Levante UD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Villarreal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9:40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Levante UD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Villarreal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09552"/>
                  </a:ext>
                </a:extLst>
              </a:tr>
              <a:tr h="3053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10:20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Valencia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CD Castellón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10:20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Valencia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CD Castellón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87027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11:00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Villarreal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Elche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11:00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Villarreal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Elche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018915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11:40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CD Castellón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Selección Valenciana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11:40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CD Castellón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Selección Valenciana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99427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12:20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Elche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Levante UD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12:20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Elche CF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Levante UD SAD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27211"/>
                  </a:ext>
                </a:extLst>
              </a:tr>
              <a:tr h="25447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13:10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Final </a:t>
                      </a:r>
                      <a:r>
                        <a:rPr lang="es-ES" sz="12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6030504020204" pitchFamily="34" charset="0"/>
                        </a:rPr>
                        <a:t>Valenta</a:t>
                      </a:r>
                      <a:endParaRPr lang="es-E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13:10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7D0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C87D0E"/>
                          </a:solidFill>
                          <a:effectLst/>
                          <a:latin typeface="OPEN SANS" panose="020B0606030504020204" pitchFamily="34" charset="0"/>
                        </a:rPr>
                        <a:t>Final Masculina</a:t>
                      </a:r>
                    </a:p>
                  </a:txBody>
                  <a:tcPr marL="9495" marR="9495" marT="949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04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99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21434-F6CC-4914-93CA-6DF5102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05" y="283305"/>
            <a:ext cx="8596668" cy="568158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TENER EN CUENTA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6C2AFA-EF7E-4538-A0D2-438CE0E52F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40832"/>
            <a:ext cx="622107" cy="76895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48ED64A-A647-423E-9557-C2BAE77B1756}"/>
              </a:ext>
            </a:extLst>
          </p:cNvPr>
          <p:cNvSpPr/>
          <p:nvPr/>
        </p:nvSpPr>
        <p:spPr>
          <a:xfrm>
            <a:off x="497665" y="1140771"/>
            <a:ext cx="9383549" cy="447052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1.- LLEGADA A LAS INSTALACIONES: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equipos deberán de estar en las instalaciones con al menos 30 minutos de antelación al horario del primer partido que disputen. </a:t>
            </a:r>
            <a:endParaRPr lang="es-E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3B2FD2A-2C0D-4757-8081-3ABBECE846B0}"/>
              </a:ext>
            </a:extLst>
          </p:cNvPr>
          <p:cNvSpPr/>
          <p:nvPr/>
        </p:nvSpPr>
        <p:spPr>
          <a:xfrm>
            <a:off x="508788" y="1658145"/>
            <a:ext cx="9372427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2.- VESTUARIOS: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prestarán vestuarios para cambiarse pero deberán de sacar sus enseres al banquillo durante la disputa de sus partidos.</a:t>
            </a:r>
            <a:endParaRPr lang="es-E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C8EE266-561E-4677-BE3B-4DEB31367EEB}"/>
              </a:ext>
            </a:extLst>
          </p:cNvPr>
          <p:cNvSpPr/>
          <p:nvPr/>
        </p:nvSpPr>
        <p:spPr>
          <a:xfrm>
            <a:off x="508788" y="2144515"/>
            <a:ext cx="9350184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3.- FRUTA Y AGUA: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entregará a los equipos participantes fruta y agua para la disputa de sus partidos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3CCC1FF-B2BB-4000-92C6-60701E4B2BE7}"/>
              </a:ext>
            </a:extLst>
          </p:cNvPr>
          <p:cNvSpPr/>
          <p:nvPr/>
        </p:nvSpPr>
        <p:spPr>
          <a:xfrm>
            <a:off x="497666" y="2633030"/>
            <a:ext cx="9361305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4.- PICNICS: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cada equipo se le hará entrega de tantos picnics como jugadores convocados hayan traído al campeonato.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A98937A-A906-48D0-9B41-BD817AC154E1}"/>
              </a:ext>
            </a:extLst>
          </p:cNvPr>
          <p:cNvSpPr/>
          <p:nvPr/>
        </p:nvSpPr>
        <p:spPr>
          <a:xfrm>
            <a:off x="486544" y="4511218"/>
            <a:ext cx="9383550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8.- ACTO RECONOCIMIENTOS, TROFEOS Y MEDALLAS: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la finalización del torneo se realizará el acto de entrega de reconocimientos, trofeos y medallas.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C1152A6-8F81-4F93-9BAE-EBA65D009194}"/>
              </a:ext>
            </a:extLst>
          </p:cNvPr>
          <p:cNvSpPr/>
          <p:nvPr/>
        </p:nvSpPr>
        <p:spPr>
          <a:xfrm>
            <a:off x="497666" y="3116442"/>
            <a:ext cx="9361305" cy="43642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5.- EQUIPACIONES: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 equipo deberá de portar al menos dos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equipaciones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diferentes para evitar la coincidencia de colores en cada enfrentamiento. </a:t>
            </a:r>
          </a:p>
          <a:p>
            <a:pPr algn="just"/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B48B952-EBE4-4674-9AB0-C8E1F34CA7D6}"/>
              </a:ext>
            </a:extLst>
          </p:cNvPr>
          <p:cNvSpPr/>
          <p:nvPr/>
        </p:nvSpPr>
        <p:spPr>
          <a:xfrm>
            <a:off x="486545" y="3623615"/>
            <a:ext cx="9394670" cy="816856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6.- CONVOCATORIA Y ALINEACIÓN DE JUGADORES/AS: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 equipo podrá convocar hasta 20 jugadores/as para participar en el torneo. Todos los jugadores/as y técnicos/as participantes en los encuentros deberán de tener licencia federativa en vigor a favor de su club.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7EB5877-FBD2-420A-8A98-742664C6D68A}"/>
              </a:ext>
            </a:extLst>
          </p:cNvPr>
          <p:cNvSpPr/>
          <p:nvPr/>
        </p:nvSpPr>
        <p:spPr>
          <a:xfrm>
            <a:off x="486544" y="5005363"/>
            <a:ext cx="9383550" cy="583297"/>
          </a:xfrm>
          <a:prstGeom prst="roundRect">
            <a:avLst/>
          </a:prstGeom>
          <a:gradFill>
            <a:gsLst>
              <a:gs pos="0">
                <a:schemeClr val="accent1">
                  <a:tint val="60000"/>
                  <a:satMod val="160000"/>
                </a:schemeClr>
              </a:gs>
              <a:gs pos="46000">
                <a:schemeClr val="accent1">
                  <a:tint val="86000"/>
                  <a:satMod val="160000"/>
                </a:schemeClr>
              </a:gs>
              <a:gs pos="100000">
                <a:schemeClr val="accent1">
                  <a:shade val="40000"/>
                  <a:satMod val="160000"/>
                </a:schemeClr>
              </a:gs>
            </a:gsLst>
            <a:path path="circle">
              <a:fillToRect l="50000" t="155000" r="50000" b="-55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9.- PARTIDOS DE LIGA: 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partidos de liga que están previstos para ese mismo fin de semana donde participen equipos que toman parte en el presente torneo, podrán disputarlos el sábado con normalidad o bien solicitar el aplazamiento del mismo al Comité de Competición para disputarlo en jornada intersemanal.</a:t>
            </a:r>
          </a:p>
          <a:p>
            <a:pPr algn="just"/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9AA491-2E3C-4498-9CD8-1A22E4E428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21" y="73917"/>
            <a:ext cx="714428" cy="10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77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909</TotalTime>
  <Words>894</Words>
  <Application>Microsoft Office PowerPoint</Application>
  <PresentationFormat>Panorámica</PresentationFormat>
  <Paragraphs>100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Courier New</vt:lpstr>
      <vt:lpstr>OPEN SANS</vt:lpstr>
      <vt:lpstr>OPEN SANS</vt:lpstr>
      <vt:lpstr>Trebuchet MS</vt:lpstr>
      <vt:lpstr>Wingdings</vt:lpstr>
      <vt:lpstr>Wingdings 3</vt:lpstr>
      <vt:lpstr>Faceta</vt:lpstr>
      <vt:lpstr>Presentación de PowerPoint</vt:lpstr>
      <vt:lpstr>Torneo amistoso de Fútbol 8 Masculino y Valenta “TORNEM”</vt:lpstr>
      <vt:lpstr>NORMAS REGULADORAS Y BASES DE COMPETICIÓN TORNEOS MASCULINO Y VALENTA F8</vt:lpstr>
      <vt:lpstr>CUADRO DE COMPETICIÓN TORNEO MASCULINO Y VALENTA F8</vt:lpstr>
      <vt:lpstr>HORARIOS</vt:lpstr>
      <vt:lpstr>A TENER EN CUENTA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Gimenez</dc:creator>
  <cp:lastModifiedBy>Victor Gimenez Navarro</cp:lastModifiedBy>
  <cp:revision>47</cp:revision>
  <cp:lastPrinted>2025-10-14T13:28:03Z</cp:lastPrinted>
  <dcterms:created xsi:type="dcterms:W3CDTF">2025-10-12T09:06:06Z</dcterms:created>
  <dcterms:modified xsi:type="dcterms:W3CDTF">2025-10-14T15:59:34Z</dcterms:modified>
</cp:coreProperties>
</file>